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30240288" cy="424799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752" y="-3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A7F54E-BF3A-4F3A-98D4-3C96D7482A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09D6DB-D4D7-49DD-8E3C-E1094097D0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D795-BB0E-4958-915D-D249192A5F0C}" type="datetimeFigureOut">
              <a:rPr lang="th-TH" smtClean="0"/>
              <a:t>12/06/66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AC453-AD6A-401B-AB8D-6308D06310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0B3D5-071C-4585-AB1B-C9AD76EF80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5370D-6820-445C-97F8-A903154E86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6924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952156"/>
            <a:ext cx="25704245" cy="14789303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3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59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34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61662"/>
            <a:ext cx="6520562" cy="3599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61662"/>
            <a:ext cx="19183683" cy="3599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2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64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590491"/>
            <a:ext cx="26082248" cy="176704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428121"/>
            <a:ext cx="26082248" cy="9292478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18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2" cy="26953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2" cy="26953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64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61671"/>
            <a:ext cx="26082248" cy="82108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13482"/>
            <a:ext cx="12793057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516968"/>
            <a:ext cx="12793057" cy="22823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13482"/>
            <a:ext cx="12856061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516968"/>
            <a:ext cx="12856061" cy="22823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49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9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3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16330"/>
            <a:ext cx="15309146" cy="3018827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70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16330"/>
            <a:ext cx="15309146" cy="3018827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3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A6A05-BF85-4409-9983-19985744CD15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A1765-98E4-4C8A-809C-3F030595BC5E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5F8D68-868F-4B94-97D7-F7BF0B7BFA2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0800"/>
            <a:ext cx="30065475" cy="64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11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631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Chuleeporn Thanomsilp</dc:creator>
  <cp:lastModifiedBy>Asaya Rattanahol</cp:lastModifiedBy>
  <cp:revision>3</cp:revision>
  <dcterms:created xsi:type="dcterms:W3CDTF">2022-06-21T04:47:23Z</dcterms:created>
  <dcterms:modified xsi:type="dcterms:W3CDTF">2023-06-12T08:21:52Z</dcterms:modified>
</cp:coreProperties>
</file>